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6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3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3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9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5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3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4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0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9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6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E56FA-9E65-4D76-BB55-16CCF7664B1A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8418D-2959-4A27-8F35-3394993B86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9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#1: Rites of Passage – Timeline Activity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96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1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Timeline Activity: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4662"/>
            <a:ext cx="10515600" cy="4742301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Now that you have read a story and watched a video about two people experiencing a rite of passage, it is you turn to think of rites of passages that you have experienced yourself.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Complete a timeline on a blank piece of paper that details at least 10 important milestones in your life. </a:t>
            </a:r>
          </a:p>
          <a:p>
            <a:r>
              <a:rPr lang="en-US" dirty="0" smtClean="0"/>
              <a:t>For each milestone, provide 2-3 sentences explaining this rite of passage and put the age you were when this happened. </a:t>
            </a:r>
          </a:p>
          <a:p>
            <a:r>
              <a:rPr lang="en-US" dirty="0" smtClean="0"/>
              <a:t>Make sure these events are in order.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665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Unit #1: Rites of Passage – Timeline Activity </vt:lpstr>
      <vt:lpstr>Timeline Activity: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#1: Rites of Passage – Timeline Activity </dc:title>
  <dc:creator>Stetka, Meghan</dc:creator>
  <cp:lastModifiedBy>Stetka, Meghan</cp:lastModifiedBy>
  <cp:revision>1</cp:revision>
  <dcterms:created xsi:type="dcterms:W3CDTF">2019-11-18T20:44:25Z</dcterms:created>
  <dcterms:modified xsi:type="dcterms:W3CDTF">2019-11-18T20:44:39Z</dcterms:modified>
</cp:coreProperties>
</file>